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7" r:id="rId12"/>
    <p:sldId id="268" r:id="rId13"/>
    <p:sldId id="270" r:id="rId14"/>
    <p:sldId id="271" r:id="rId15"/>
    <p:sldId id="272" r:id="rId16"/>
    <p:sldId id="273" r:id="rId17"/>
    <p:sldId id="263" r:id="rId18"/>
    <p:sldId id="269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343904" cy="307183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Муниципальное казённое дошкольное образовательное учреждение</a:t>
            </a:r>
            <a:br>
              <a:rPr lang="ru-RU" sz="1800" b="1" dirty="0" smtClean="0"/>
            </a:br>
            <a:r>
              <a:rPr lang="ru-RU" sz="1800" b="1" dirty="0" smtClean="0"/>
              <a:t> детский сад № 2 г.Острогожск</a:t>
            </a:r>
            <a:br>
              <a:rPr lang="ru-RU" sz="1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Проект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C00000"/>
                </a:solidFill>
              </a:rPr>
              <a:t>посвященный 70-летию Победы в Великой Отечественной войне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:\День ПОБЕДЫ ПРОЕКТ\КАРТИНКИ К ПРАЗД\5330051.png"/>
          <p:cNvPicPr/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493"/>
          <a:stretch>
            <a:fillRect/>
          </a:stretch>
        </p:blipFill>
        <p:spPr bwMode="auto">
          <a:xfrm>
            <a:off x="2857500" y="2714620"/>
            <a:ext cx="6286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83671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Подготовила воспитатель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Денисова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Св. В.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3000372"/>
            <a:ext cx="8229600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14414" y="428604"/>
            <a:ext cx="6858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Старшая группа :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42910" y="928670"/>
            <a:ext cx="850109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Организация НОД по познавательному  развитию с детьми  старшей группы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Тема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Герои Великой Отечественной войны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Организация НОД по художественно-эстетическому развитию с детьми старшей группы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2000" b="1" u="sng" dirty="0" smtClean="0">
                <a:solidFill>
                  <a:srgbClr val="FF0000"/>
                </a:solidFill>
              </a:rPr>
              <a:t>Тема: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«Голубь мира»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Беседа к 70-летию Победы в Великой Отечественной войны для детей старшей группы.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F:\День ПОБЕДЫ ПРОЕКТ\день победы\Подвиг Голубца.jpg"/>
          <p:cNvPicPr/>
          <p:nvPr/>
        </p:nvPicPr>
        <p:blipFill>
          <a:blip r:embed="rId3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4071942"/>
            <a:ext cx="300039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 детский сад\ДЕНЬ ПОБЕДЫ занятия\Изображение 031.jpg"/>
          <p:cNvPicPr/>
          <p:nvPr/>
        </p:nvPicPr>
        <p:blipFill>
          <a:blip r:embed="rId4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714752"/>
            <a:ext cx="3286148" cy="252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3771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571480"/>
            <a:ext cx="800105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Подготовительная к школе группа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Организация НОД по познавательному  развитию с детьми  подготовительной к школе  группы.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Тема: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«Дети войны»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НОД по художественно-эстетическому развитию с детьми старшей группы</a:t>
            </a:r>
          </a:p>
          <a:p>
            <a:pPr lvl="0"/>
            <a:r>
              <a:rPr lang="ru-RU" sz="2000" b="1" u="sng" dirty="0" smtClean="0">
                <a:solidFill>
                  <a:srgbClr val="FF0000"/>
                </a:solidFill>
              </a:rPr>
              <a:t>Тема: </a:t>
            </a:r>
            <a:r>
              <a:rPr lang="ru-RU" sz="2000" b="1" dirty="0" smtClean="0"/>
              <a:t>«Открытка для ветерана»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D:\фото детский сад\ДЕНЬ ПОБЕДЫ занятия\Изображение 036.jpg"/>
          <p:cNvPicPr/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214686"/>
            <a:ext cx="3500462" cy="233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 детский сад\ДЕНЬ ПОБЕДЫ занятия\Изображение 106.jpg"/>
          <p:cNvPicPr/>
          <p:nvPr/>
        </p:nvPicPr>
        <p:blipFill>
          <a:blip r:embed="rId4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2500306"/>
            <a:ext cx="2500330" cy="355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857232"/>
            <a:ext cx="757242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Беседа  для  детей  подготовительной  к  школе  группы 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группы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Тема: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«Детям о Великой Отечественной  войне»</a:t>
            </a:r>
          </a:p>
          <a:p>
            <a:pPr lvl="0"/>
            <a:endParaRPr lang="ru-RU" sz="2000" b="1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НОД по ознакомлению с художественной литературой  для детей подготовительной к школе группы.</a:t>
            </a:r>
          </a:p>
          <a:p>
            <a:pPr lvl="0"/>
            <a:r>
              <a:rPr lang="ru-RU" sz="2000" b="1" dirty="0" smtClean="0"/>
              <a:t>  </a:t>
            </a:r>
            <a:r>
              <a:rPr lang="ru-RU" sz="2000" b="1" u="sng" dirty="0" smtClean="0">
                <a:solidFill>
                  <a:srgbClr val="FF0000"/>
                </a:solidFill>
              </a:rPr>
              <a:t>Тема:  </a:t>
            </a:r>
            <a:r>
              <a:rPr lang="ru-RU" sz="2000" b="1" dirty="0" smtClean="0"/>
              <a:t>Ознакомление с произведениями художественной литературы о Великой Отечественной войне.  (Л.Кассиль «Твои защитники», «Воздух»).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Tanya\Desktop\КАРТИНКИ К ПРАЗД\49caad15a190cfc2f79214a3ca7.jpg"/>
          <p:cNvPicPr/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571876"/>
            <a:ext cx="3940810" cy="26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pic>
        <p:nvPicPr>
          <p:cNvPr id="2" name="Рисунок 1" descr="D:\фото детский сад\ДЕНЬ ПОБЕДЫ занятия\Изображение 060.jpg"/>
          <p:cNvPicPr/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428868"/>
            <a:ext cx="3571900" cy="261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фото детский сад\ДЕНЬ ПОБЕДЫ занятия\Изображение 029.jpg"/>
          <p:cNvPicPr/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28934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785794"/>
            <a:ext cx="771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FF0000"/>
                </a:solidFill>
              </a:rPr>
              <a:t>Итоговое занятие  для детей подготовительной </a:t>
            </a: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</a:rPr>
              <a:t>                   </a:t>
            </a:r>
            <a:r>
              <a:rPr lang="ru-RU" sz="2000" b="1" u="sng" dirty="0" smtClean="0">
                <a:solidFill>
                  <a:srgbClr val="FF0000"/>
                </a:solidFill>
              </a:rPr>
              <a:t>к школе группы.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НОД по познавательному  развитию с детьми  подготовительной к школе  группы.</a:t>
            </a:r>
          </a:p>
          <a:p>
            <a:pPr lvl="0" algn="ctr"/>
            <a:r>
              <a:rPr lang="ru-RU" sz="2000" b="1" u="sng" dirty="0" smtClean="0">
                <a:solidFill>
                  <a:srgbClr val="FF0000"/>
                </a:solidFill>
              </a:rPr>
              <a:t>Тема:</a:t>
            </a:r>
            <a:r>
              <a:rPr lang="ru-RU" sz="2000" b="1" dirty="0" smtClean="0"/>
              <a:t> «Наша армия сильна»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3771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28662" y="500042"/>
            <a:ext cx="75724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в городской краеведческий музей.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Посещение экспозиции, посвящённой  Великой Отечественной войне.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K:\день победы\DSCN2463.JPG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857364"/>
            <a:ext cx="4143404" cy="279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K:\день победы\DSCN250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214686"/>
            <a:ext cx="3709981" cy="2905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73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в воинскую часть 20155.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Посещение музея истории войсковой  части и памятника воинам-автомобилистам погибшим в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годы  Великой Отечественной войны.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K:\день победы\DSCN235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357562"/>
            <a:ext cx="4214842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K:\день победы\DSCN2355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472" y="2000240"/>
            <a:ext cx="3667125" cy="2928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Tanya\Desktop\КАРТИНКИ К ПРАЗД\4_html_m2ebdc67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071678"/>
            <a:ext cx="2428892" cy="101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603903" cy="6858000"/>
          </a:xfrm>
          <a:prstGeom prst="rect">
            <a:avLst/>
          </a:prstGeom>
          <a:noFill/>
        </p:spPr>
      </p:pic>
      <p:pic>
        <p:nvPicPr>
          <p:cNvPr id="2" name="Рисунок 1" descr="K:\день победы\DSCN2373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0562" y="642918"/>
            <a:ext cx="4286280" cy="285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K:\день победы\DSCN238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3714776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K:\день победы\DSCN2376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643314"/>
            <a:ext cx="3571900" cy="2528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60390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357188"/>
            <a:ext cx="7872442" cy="57689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    </a:t>
            </a:r>
            <a:r>
              <a:rPr lang="ru-RU" b="1" u="sng" dirty="0" smtClean="0">
                <a:solidFill>
                  <a:srgbClr val="FF0000"/>
                </a:solidFill>
              </a:rPr>
              <a:t>Заключительный этап: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Оформление выставки детских работ 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«Я помню! Я горжусь!»</a:t>
            </a:r>
            <a:r>
              <a:rPr lang="ru-RU" sz="2400" b="1" u="sng" dirty="0" smtClean="0"/>
              <a:t>,</a:t>
            </a:r>
            <a:r>
              <a:rPr lang="ru-RU" sz="2400" b="1" dirty="0" smtClean="0"/>
              <a:t>  посвящённой 70-летию Великой Победы  (участвуют  дети средней, старшей и подготовительной к школе группы)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ЛИТЕРАТУРНО-МУЗЫКАЛЬНАЯ ГОСТИНАЯ  </a:t>
            </a:r>
            <a:r>
              <a:rPr lang="ru-RU" sz="2400" b="1" u="sng" dirty="0" smtClean="0">
                <a:solidFill>
                  <a:srgbClr val="FF0000"/>
                </a:solidFill>
              </a:rPr>
              <a:t>«Этот день победы»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/>
              <a:t>Итоговое мероприятие проекта – праздник, посвящённый 70-летию Великой Победы с участием родителей и детей.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K:\день победы\DSCN2442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4876" y="3786190"/>
            <a:ext cx="4024318" cy="2357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фото детский сад\день ПОБЕДЫ праздник 2015\Изображение 212.jpg"/>
          <p:cNvPicPr/>
          <p:nvPr/>
        </p:nvPicPr>
        <p:blipFill>
          <a:blip r:embed="rId4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786190"/>
            <a:ext cx="37372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73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1071546"/>
            <a:ext cx="664373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:\фото детский сад\день ПОБЕДЫ праздник 2015\Изображение 129.jpg"/>
          <p:cNvPicPr/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3786214" cy="28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 детский сад\день ПОБЕДЫ праздник 2015\Изображение 13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786190"/>
            <a:ext cx="4000528" cy="241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 детский сад\день ПОБЕДЫ праздник 2015\Изображение 136.jpg"/>
          <p:cNvPicPr/>
          <p:nvPr/>
        </p:nvPicPr>
        <p:blipFill>
          <a:blip r:embed="rId5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42860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Выставка «Я помню! Я горжусь!»</a:t>
            </a:r>
            <a:r>
              <a:rPr lang="ru-RU" sz="2400" b="1" u="sng" dirty="0" smtClean="0"/>
              <a:t>,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 посвящённая  70-летию </a:t>
            </a:r>
          </a:p>
          <a:p>
            <a:r>
              <a:rPr lang="ru-RU" sz="2400" b="1" dirty="0" smtClean="0"/>
              <a:t>Великой Победы  (участники - дети средней, старшей и подготовительной к школе групп)</a:t>
            </a:r>
            <a:endParaRPr lang="ru-RU" sz="2400" b="1" dirty="0"/>
          </a:p>
        </p:txBody>
      </p:sp>
      <p:pic>
        <p:nvPicPr>
          <p:cNvPr id="3" name="Рисунок 2" descr="D:\фото детский сад\День Победы ВЫСТАВКА\Копия Изображение 11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000240"/>
            <a:ext cx="45815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фото детский сад\День Победы ВЫСТАВКА\Копия Изображение 24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000372"/>
            <a:ext cx="43243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7072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274638"/>
            <a:ext cx="7300938" cy="4297370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/>
            </a:r>
            <a:br>
              <a:rPr lang="ru-RU" sz="3600" b="1" u="sng" dirty="0" smtClean="0">
                <a:solidFill>
                  <a:srgbClr val="C00000"/>
                </a:solidFill>
              </a:rPr>
            </a:br>
            <a:r>
              <a:rPr lang="ru-RU" sz="3600" b="1" u="sng" dirty="0" smtClean="0">
                <a:solidFill>
                  <a:srgbClr val="C00000"/>
                </a:solidFill>
              </a:rPr>
              <a:t/>
            </a:r>
            <a:br>
              <a:rPr lang="ru-RU" sz="3600" b="1" u="sng" dirty="0" smtClean="0">
                <a:solidFill>
                  <a:srgbClr val="C00000"/>
                </a:solidFill>
              </a:rPr>
            </a:br>
            <a:r>
              <a:rPr lang="ru-RU" sz="3600" b="1" u="sng" dirty="0" smtClean="0">
                <a:solidFill>
                  <a:srgbClr val="C00000"/>
                </a:solidFill>
              </a:rPr>
              <a:t>Цель проекта: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2700" b="1" dirty="0" smtClean="0"/>
              <a:t>Создать условия для ознакомления детей с героическим подвигом советского народа в Великой Отечественной войне; укрепление нравственно-патриотических чувств дошкольников через совместные мероприятия с участием детей, их родителей, педагогов; формирование знаний о ВОВ через различные виды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Tanya\Desktop\КАРТИНКИ К ПРАЗД\4_html_m2ebdc67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143380"/>
            <a:ext cx="4197138" cy="205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642918"/>
            <a:ext cx="6631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 с ветераном Великой Отечественной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войны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Бахмутовой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Н.Н.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встреча с ветераном\ветеран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643050"/>
            <a:ext cx="656906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pic>
        <p:nvPicPr>
          <p:cNvPr id="3" name="Рисунок 2" descr="D:\фото детский сад\день ПОБЕДЫ праздник 2015\Изображение 242.jpg"/>
          <p:cNvPicPr/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285860"/>
            <a:ext cx="600932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142984"/>
            <a:ext cx="678661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помню. Я горжусь. И преклоню колено</a:t>
            </a:r>
            <a:b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мраморной стены… У Вечного Огня…</a:t>
            </a:r>
            <a:b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многие, как я, склонятся непременно,</a:t>
            </a:r>
            <a:b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Ведь каждый, кто погиб, погиб и за меня...</a:t>
            </a:r>
            <a:b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Tanya\Desktop\КАРТИНКИ К ПРАЗД\112782422_86863332_lZrhurG6pS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928934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324178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Актуальность проекта:</a:t>
            </a:r>
            <a:r>
              <a:rPr lang="ru-RU" u="sng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7901014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000" b="1" dirty="0" smtClean="0"/>
              <a:t>Патриотическое воспитание детей является одной из основных задач дошкольного учреждения. Чувство патриотизма многогранно по содержанию. Это и любовь к родным местам, и гордость за свой народ, и ощущение своей неразрывности с окружающим миром, и желание сохранять и приумножить богатство своей страны. Патриотическое воспитание ребенка — сложный педагогический процесс. В основе его лежит развитие нравственных чувств.</a:t>
            </a:r>
          </a:p>
          <a:p>
            <a:pPr algn="ctr">
              <a:buNone/>
            </a:pPr>
            <a:r>
              <a:rPr lang="ru-RU" sz="2000" b="1" dirty="0" smtClean="0"/>
              <a:t>Тема Великой Отечественной войны чрезвычайно актуальна в современном обществе, способствует объединению, сплочению нашего народа. День Победы близок и понятен детям дошкольного возраста, потому что реализует достаточно простую,      ясную идею, известную им по сказкам, – идею противостояния   добра и зла и финальной  победе добра.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9813" y="0"/>
            <a:ext cx="9303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186634" cy="7032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Задачи проекта: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воспитывать нравственно-патриотические чувства у дошкольников через расширение общего кругозора; </a:t>
            </a:r>
          </a:p>
          <a:p>
            <a:pPr lvl="0"/>
            <a:r>
              <a:rPr lang="ru-RU" b="1" dirty="0" smtClean="0"/>
              <a:t>формировать элементарные знания детей о событиях в Великую Отечественную войну на основе ярких представлений, конкретных исторических фактов, доступных детям и вызывающих у них эмоциональные переживания; </a:t>
            </a:r>
          </a:p>
          <a:p>
            <a:pPr lvl="0"/>
            <a:r>
              <a:rPr lang="ru-RU" b="1" dirty="0" smtClean="0"/>
              <a:t>формировать толерантность, уважение к защитникам Родины, чувство гордости за свой народ; </a:t>
            </a:r>
          </a:p>
          <a:p>
            <a:pPr lvl="0"/>
            <a:r>
              <a:rPr lang="ru-RU" b="1" dirty="0" smtClean="0"/>
              <a:t>воспроизвести историческую обстановку празднования дня Победы в послевоенное время;</a:t>
            </a:r>
          </a:p>
          <a:p>
            <a:pPr lvl="0"/>
            <a:r>
              <a:rPr lang="ru-RU" b="1" dirty="0" smtClean="0"/>
              <a:t>познакомить с бытом, внешним обликом людей послевоенного времени,</a:t>
            </a:r>
          </a:p>
          <a:p>
            <a:pPr lvl="0"/>
            <a:r>
              <a:rPr lang="ru-RU" b="1" dirty="0" smtClean="0"/>
              <a:t>собрать свидетельства очевидцев того времени, используя методы: беседы, интервью, творческие письменные работы,</a:t>
            </a:r>
          </a:p>
          <a:p>
            <a:pPr lvl="0"/>
            <a:r>
              <a:rPr lang="ru-RU" b="1" dirty="0" smtClean="0"/>
              <a:t>развивать у детей речь, мелкую моторику, творческие способности,</a:t>
            </a:r>
          </a:p>
          <a:p>
            <a:pPr lvl="0"/>
            <a:r>
              <a:rPr lang="ru-RU" b="1" dirty="0" smtClean="0"/>
              <a:t>вызвать у детей гордость и радость за дедов и прадедов,</a:t>
            </a:r>
          </a:p>
          <a:p>
            <a:pPr lvl="0"/>
            <a:r>
              <a:rPr lang="ru-RU" b="1" dirty="0" smtClean="0"/>
              <a:t>воспитывать уважительное и бережное отношение к пожилым людям, к своей Родине.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928670"/>
            <a:ext cx="7500990" cy="221458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>
                <a:solidFill>
                  <a:srgbClr val="C00000"/>
                </a:solidFill>
              </a:rPr>
              <a:t>Предполагаемый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u="sng" dirty="0" smtClean="0">
                <a:solidFill>
                  <a:schemeClr val="tx2">
                    <a:lumMod val="75000"/>
                  </a:schemeClr>
                </a:solidFill>
              </a:rPr>
              <a:t>Внешние продукты: </a:t>
            </a:r>
            <a:r>
              <a:rPr lang="ru-RU" sz="2700" b="1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dirty="0" smtClean="0"/>
              <a:t> </a:t>
            </a:r>
            <a:r>
              <a:rPr lang="ru-RU" sz="2400" b="1" dirty="0" smtClean="0"/>
              <a:t>Оформление выставки художественных работ «Я помню! Я горжусь!»</a:t>
            </a:r>
            <a:br>
              <a:rPr lang="ru-RU" sz="2400" b="1" dirty="0" smtClean="0"/>
            </a:br>
            <a:r>
              <a:rPr lang="ru-RU" sz="2400" b="1" dirty="0" smtClean="0"/>
              <a:t>Проведение обобщающего занятия  «Этот день победы»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14480" y="2786058"/>
            <a:ext cx="6929486" cy="33115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/>
              <a:t>               </a:t>
            </a:r>
            <a:r>
              <a:rPr lang="ru-RU" sz="3800" b="1" u="sng" dirty="0" smtClean="0">
                <a:solidFill>
                  <a:schemeClr val="tx2">
                    <a:lumMod val="75000"/>
                  </a:schemeClr>
                </a:solidFill>
              </a:rPr>
              <a:t>Внутренние продукты:</a:t>
            </a:r>
            <a:endParaRPr lang="ru-RU" sz="2400" dirty="0" smtClean="0"/>
          </a:p>
          <a:p>
            <a:pPr lvl="0"/>
            <a:r>
              <a:rPr lang="ru-RU" sz="2800" b="1" dirty="0" smtClean="0"/>
              <a:t>расширение представлений о российской армии надежной защитнице нашей Родины;</a:t>
            </a:r>
          </a:p>
          <a:p>
            <a:pPr lvl="0"/>
            <a:r>
              <a:rPr lang="ru-RU" sz="2800" b="1" dirty="0" smtClean="0"/>
              <a:t>пополнение словарного запаса;</a:t>
            </a:r>
          </a:p>
          <a:p>
            <a:pPr lvl="0"/>
            <a:r>
              <a:rPr lang="ru-RU" sz="2800" b="1" dirty="0" smtClean="0"/>
              <a:t>понимание важности праздника – Дня Победы в жизни российского человека;</a:t>
            </a:r>
          </a:p>
          <a:p>
            <a:pPr lvl="0"/>
            <a:r>
              <a:rPr lang="ru-RU" sz="2800" b="1" dirty="0" smtClean="0"/>
              <a:t>вовлечение родителей в педагогический процесс ДОУ, укрепление заинтересованности родителей в сотрудничестве с ДОУ;</a:t>
            </a:r>
          </a:p>
          <a:p>
            <a:pPr lvl="0"/>
            <a:r>
              <a:rPr lang="ru-RU" sz="2800" b="1" dirty="0" smtClean="0"/>
              <a:t>                    повышение социальной компетентности </a:t>
            </a:r>
          </a:p>
          <a:p>
            <a:pPr lvl="0"/>
            <a:r>
              <a:rPr lang="ru-RU" sz="2800" b="1" dirty="0" smtClean="0"/>
              <a:t>                                 дошкольников.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Этапы работы над проектом: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28" y="1000108"/>
            <a:ext cx="6800872" cy="491172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u="sng" dirty="0" smtClean="0">
                <a:solidFill>
                  <a:schemeClr val="tx2">
                    <a:lumMod val="75000"/>
                  </a:schemeClr>
                </a:solidFill>
              </a:rPr>
              <a:t>Подготовительный этап: </a:t>
            </a:r>
          </a:p>
          <a:p>
            <a:pPr lvl="0"/>
            <a:r>
              <a:rPr lang="ru-RU" b="1" dirty="0" smtClean="0"/>
              <a:t>Определение темы проекта;</a:t>
            </a:r>
          </a:p>
          <a:p>
            <a:pPr lvl="0"/>
            <a:r>
              <a:rPr lang="ru-RU" b="1" dirty="0" smtClean="0"/>
              <a:t>Формулировка цели и разбивка на веер задач;</a:t>
            </a:r>
          </a:p>
          <a:p>
            <a:pPr lvl="0"/>
            <a:r>
              <a:rPr lang="ru-RU" b="1" dirty="0" smtClean="0"/>
              <a:t>Составление плана основного этапа проекта;</a:t>
            </a:r>
          </a:p>
          <a:p>
            <a:pPr lvl="0"/>
            <a:r>
              <a:rPr lang="ru-RU" b="1" dirty="0" smtClean="0"/>
              <a:t>Работа с творческой группой педагогов;</a:t>
            </a:r>
          </a:p>
          <a:p>
            <a:pPr lvl="0"/>
            <a:r>
              <a:rPr lang="ru-RU" b="1" dirty="0" smtClean="0"/>
              <a:t>Подбор художественной литературы;</a:t>
            </a:r>
          </a:p>
          <a:p>
            <a:pPr lvl="0"/>
            <a:r>
              <a:rPr lang="ru-RU" b="1" dirty="0" smtClean="0"/>
              <a:t>Иллюстративного материала;</a:t>
            </a:r>
          </a:p>
          <a:p>
            <a:pPr lvl="0"/>
            <a:r>
              <a:rPr lang="ru-RU" b="1" dirty="0" smtClean="0"/>
              <a:t>Планирование развлечений, бесед;</a:t>
            </a:r>
          </a:p>
          <a:p>
            <a:pPr lvl="0"/>
            <a:r>
              <a:rPr lang="ru-RU" b="1" dirty="0" smtClean="0"/>
              <a:t>Подбор стихов, песен, составление конспектов занятий;</a:t>
            </a:r>
          </a:p>
          <a:p>
            <a:pPr lvl="0"/>
            <a:r>
              <a:rPr lang="ru-RU" b="1" dirty="0" smtClean="0"/>
              <a:t> Решение о принятии участия в проекте родителей.</a:t>
            </a:r>
          </a:p>
          <a:p>
            <a:r>
              <a:rPr lang="ru-RU" b="1" dirty="0" smtClean="0"/>
              <a:t>Предварительная работа с детьми (беседы о    приближении великой даты </a:t>
            </a:r>
            <a:r>
              <a:rPr lang="ru-RU" b="1" dirty="0" smtClean="0">
                <a:solidFill>
                  <a:srgbClr val="FF0000"/>
                </a:solidFill>
              </a:rPr>
              <a:t>70-летия Победы, </a:t>
            </a:r>
            <a:r>
              <a:rPr lang="ru-RU" b="1" dirty="0" smtClean="0"/>
              <a:t>рассматривание иллюстраций о Великой Отечественной войне.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377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85786" y="714356"/>
            <a:ext cx="7858180" cy="4286280"/>
          </a:xfrm>
        </p:spPr>
        <p:txBody>
          <a:bodyPr>
            <a:noAutofit/>
          </a:bodyPr>
          <a:lstStyle/>
          <a:p>
            <a:pPr lvl="0"/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u="sng" dirty="0" smtClean="0">
                <a:solidFill>
                  <a:srgbClr val="FF0000"/>
                </a:solidFill>
              </a:rPr>
              <a:t>Основной этап: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000" b="1" dirty="0" smtClean="0"/>
              <a:t>Реализация поставленных целей и задач проекта осуществлялась посредством проведения следующих мероприятий: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>
                <a:solidFill>
                  <a:srgbClr val="FF0000"/>
                </a:solidFill>
              </a:rPr>
              <a:t>Средняя группа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dirty="0" smtClean="0"/>
              <a:t> 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Организация ООД  по познавательному и речевому развитию.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u="sng" dirty="0" smtClean="0">
                <a:solidFill>
                  <a:srgbClr val="FF0000"/>
                </a:solidFill>
              </a:rPr>
              <a:t>Тема: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Что значат выражения: «Мирное  небо», «Мирная жизнь»?   Заучивание  стихотворения « Нужен  МИР для  всех ребят!».                           </a:t>
            </a:r>
            <a:br>
              <a:rPr lang="ru-RU" sz="2000" b="1" dirty="0" smtClean="0"/>
            </a:b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Чтение  художественной  литературы. </a:t>
            </a:r>
            <a:r>
              <a:rPr lang="ru-RU" sz="2000" b="1" u="sng" dirty="0" smtClean="0"/>
              <a:t>  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u="sng" dirty="0" smtClean="0">
                <a:solidFill>
                  <a:srgbClr val="FF0000"/>
                </a:solidFill>
              </a:rPr>
              <a:t>Тема:</a:t>
            </a:r>
            <a:r>
              <a:rPr lang="ru-RU" sz="2000" b="1" dirty="0" smtClean="0"/>
              <a:t>  Чтение рассказа  И. </a:t>
            </a:r>
            <a:r>
              <a:rPr lang="ru-RU" sz="2000" b="1" dirty="0" err="1" smtClean="0"/>
              <a:t>Туричина</a:t>
            </a:r>
            <a:r>
              <a:rPr lang="ru-RU" sz="2000" b="1" dirty="0" smtClean="0"/>
              <a:t>  «Старая  бомба».</a:t>
            </a:r>
            <a:br>
              <a:rPr lang="ru-RU" sz="2000" b="1" dirty="0" smtClean="0"/>
            </a:b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Организация НОД по художественно – эстетическому развитию.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u="sng" dirty="0" smtClean="0">
                <a:solidFill>
                  <a:srgbClr val="FF0000"/>
                </a:solidFill>
              </a:rPr>
              <a:t>Тема:</a:t>
            </a:r>
            <a:r>
              <a:rPr lang="ru-RU" sz="2000" b="1" u="sng" dirty="0" smtClean="0"/>
              <a:t> </a:t>
            </a:r>
            <a:r>
              <a:rPr lang="ru-RU" sz="2000" b="1" dirty="0" smtClean="0"/>
              <a:t>«Нам не нужна война!» (рисование с элементами аппликации).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C:\Users\Tanya\Desktop\КАРТИНКИ К ПРАЗД\4_html_m2ebdc67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572008"/>
            <a:ext cx="3125568" cy="15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3771" cy="6572272"/>
          </a:xfrm>
          <a:prstGeom prst="rect">
            <a:avLst/>
          </a:prstGeom>
          <a:noFill/>
        </p:spPr>
      </p:pic>
      <p:pic>
        <p:nvPicPr>
          <p:cNvPr id="3" name="Рисунок 2" descr="D:\фото детский сад\ДЕНЬ ПОБЕДЫ занятия\Изображение 006.jpg"/>
          <p:cNvPicPr/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3952875" cy="29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571480"/>
            <a:ext cx="80010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Организация НОД</a:t>
            </a:r>
          </a:p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 по художественно – эстетическому развитию.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</a:t>
            </a:r>
            <a:r>
              <a:rPr lang="ru-RU" sz="2000" b="1" u="sng" dirty="0" smtClean="0">
                <a:solidFill>
                  <a:srgbClr val="FF0000"/>
                </a:solidFill>
              </a:rPr>
              <a:t>Тема:</a:t>
            </a:r>
            <a:r>
              <a:rPr lang="ru-RU" sz="2000" b="1" u="sng" dirty="0" smtClean="0"/>
              <a:t> </a:t>
            </a:r>
            <a:r>
              <a:rPr lang="ru-RU" sz="2000" b="1" dirty="0" smtClean="0"/>
              <a:t>  «Нам не нужна война!»</a:t>
            </a:r>
          </a:p>
          <a:p>
            <a:r>
              <a:rPr lang="ru-RU" sz="2000" b="1" dirty="0" smtClean="0"/>
              <a:t>                                                                             (рисование с      элементами</a:t>
            </a:r>
          </a:p>
          <a:p>
            <a:r>
              <a:rPr lang="ru-RU" sz="2000" b="1" dirty="0" smtClean="0"/>
              <a:t>                                                                                              аппликации).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D:\фото детский сад\ДЕНЬ ПОБЕДЫ занятия\Изображение 019.jpg"/>
          <p:cNvPicPr/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786058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axreferal.ru/wp-content/uploads/media/%D0%9F%D0%BE%D1%81%D0%BB%D0%B0%D0%BD%D0%B8%D0%B5-%D0%BC%D0%BE%D0%BB%D0%BE%D0%B4%D0%B5%D0%B6%D0%B8-xxi-%D0%B2%D0%B5%D0%BA%D0%B0_19257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73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571480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Тематическая  выставка  «Мир  солдаты  отстояли»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D:\фото детский сад\ДЕНЬ ПОБЕДЫ занятия\Изображение 003.jpg"/>
          <p:cNvPicPr/>
          <p:nvPr/>
        </p:nvPicPr>
        <p:blipFill>
          <a:blip r:embed="rId3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428736"/>
            <a:ext cx="557216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662</Words>
  <Application>Microsoft Office PowerPoint</Application>
  <PresentationFormat>Экран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Муниципальное казённое дошкольное образовательное учреждение  детский сад № 2 г.Острогожск  Проект  посвященный 70-летию Победы в Великой Отечественной войне </vt:lpstr>
      <vt:lpstr>  Цель проекта: Создать условия для ознакомления детей с героическим подвигом советского народа в Великой Отечественной войне; укрепление нравственно-патриотических чувств дошкольников через совместные мероприятия с участием детей, их родителей, педагогов; формирование знаний о ВОВ через различные виды деятельности. </vt:lpstr>
      <vt:lpstr>Актуальность проекта:   </vt:lpstr>
      <vt:lpstr>Задачи проекта:   </vt:lpstr>
      <vt:lpstr> Предполагаемый результат: Внешние продукты:   Оформление выставки художественных работ «Я помню! Я горжусь!» Проведение обобщающего занятия  «Этот день победы»   </vt:lpstr>
      <vt:lpstr>Этапы работы над проектом: </vt:lpstr>
      <vt:lpstr> Основной этап: Реализация поставленных целей и задач проекта осуществлялась посредством проведения следующих мероприятий: Средняя группа  Организация ООД  по познавательному и речевому развитию. Тема:  Что значат выражения: «Мирное  небо», «Мирная жизнь»?   Заучивание  стихотворения « Нужен  МИР для  всех ребят!».                            Чтение  художественной  литературы.     Тема:  Чтение рассказа  И. Туричина  «Старая  бомба». Организация НОД по художественно – эстетическому развитию. Тема: «Нам не нужна война!» (рисование с элементами аппликации).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AORUS</cp:lastModifiedBy>
  <cp:revision>70</cp:revision>
  <dcterms:created xsi:type="dcterms:W3CDTF">2017-02-07T07:03:54Z</dcterms:created>
  <dcterms:modified xsi:type="dcterms:W3CDTF">2022-06-08T20:10:03Z</dcterms:modified>
</cp:coreProperties>
</file>